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ppt/tags/tag6.xml" ContentType="application/vnd.openxmlformats-officedocument.presentationml.tags+xml"/>
  <Override PartName="/ppt/tags/tag2.xml" ContentType="application/vnd.openxmlformats-officedocument.presentationml.tags+xml"/>
  <Override PartName="/ppt/tags/tag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65" r:id="rId5"/>
    <p:sldId id="262" r:id="rId6"/>
    <p:sldId id="258" r:id="rId7"/>
    <p:sldId id="260" r:id="rId8"/>
    <p:sldId id="259" r:id="rId9"/>
    <p:sldId id="263" r:id="rId10"/>
    <p:sldId id="26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F51"/>
    <a:srgbClr val="F4A261"/>
    <a:srgbClr val="E9C46A"/>
    <a:srgbClr val="2A9D8F"/>
    <a:srgbClr val="0F131B"/>
    <a:srgbClr val="264653"/>
    <a:srgbClr val="24C7B5"/>
    <a:srgbClr val="FFFFFF"/>
    <a:srgbClr val="229091"/>
    <a:srgbClr val="FDA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9" autoAdjust="0"/>
    <p:restoredTop sz="95226" autoAdjust="0"/>
  </p:normalViewPr>
  <p:slideViewPr>
    <p:cSldViewPr snapToGrid="0" showGuides="1">
      <p:cViewPr varScale="1">
        <p:scale>
          <a:sx n="105" d="100"/>
          <a:sy n="105" d="100"/>
        </p:scale>
        <p:origin x="104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2" d="100"/>
          <a:sy n="62" d="100"/>
        </p:scale>
        <p:origin x="2299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BBAA25-31E0-596C-C312-B74753025C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E6B87F-DFDD-68A2-E408-FFB9933ACF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6AE27-7F4E-48EC-9096-B684AFAA8470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5EC24-1F5E-C1D8-DC55-5FD22C6C2E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5F415-D63E-39DD-245D-54F893B760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7F831-9850-4AF8-8099-CD0454087F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29340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1B636-3072-43AB-BE86-B4986906982B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58D07-41AD-4834-A606-256FDBFA5B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54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EEC35-8890-530B-873A-0421198CE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8E86D-05C6-5E71-6011-D79531A63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0DC22-0E33-4301-810A-63381C27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6FD52-FEE1-35F0-1B40-0BCF7A74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B0F7E-ABD1-0B7D-781B-1FDD50B1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0736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C50C5-888F-ADEB-C68A-D4148168B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AD6EA-D8E7-E8AF-5DFA-BB6CC7C08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97C34-B66C-32FE-5DF7-6EC79053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4B7F6-E76E-6E01-BD11-210BAF38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B339E-F5EC-B978-D982-248E3627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396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319F75-E3FD-D9E2-495E-B919CFAF2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24D63-A94E-DD9E-082A-EF6E4A460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156EF-146D-08F3-DA2F-232E3331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AC63B-69AE-6DE0-9238-AA4E9E27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B3B37-DCB5-5F06-0B9E-D603F9E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760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435E-FA3C-4985-B801-FC4ACA16E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6C63B-7F9F-C635-738B-1EC7C83B1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3BE46-562F-EFA7-4278-D471CA8D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849AE-9045-F58F-DBA0-720841659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1B68A-CDBC-8FF0-A25E-B39F8C6E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4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AC05A-9341-9614-3601-6E8F7C1A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024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0F9D4-5F50-FA9F-A1A9-2DA5BF9CB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02400" cy="4667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73ADEF-89ED-1817-A7FB-AB28E060CE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2848992" y="1358696"/>
            <a:ext cx="4105848" cy="13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99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60872-AF64-121E-D6C5-7589B522E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90854-5DB9-BD02-0E61-7DB9B8D6E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FFB01-A5AF-1BF5-4AFF-0E69899F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0206F-195A-7D04-4B53-1CD923AD2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8CC32-7707-C640-8FC2-2A6F5510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4784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22487-5980-4573-BDFA-23A4C9AC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1CCE0-37F4-08CB-895E-871CB0BE8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54F51-3DDC-AE67-CFCB-6F2BF4A43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9D2719-8FC1-B13C-60D7-9D4ECC9A58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F75AA-E324-161C-0128-095DDC34D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D56C7-C4C9-C189-3C47-2032D331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247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E90E7-677C-A4F0-954C-FE13F9A1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1E32B-7CB9-EF84-D150-BC9BD7459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9A959-B9B5-D6C1-982E-EA5843C54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AD0157-AA90-07F8-AC36-35B3E360E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EC5D8-D9AA-EE3C-A953-BD27172197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EC0B2E-6827-6ACB-A2C2-8D0D7CA6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A822C-DF72-B607-32E1-AC8F9BD0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F4E8DB-D3E0-AF19-724E-86AACDCB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4171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35074-6E8B-C209-15B1-6783C25FD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E89C9F-F33E-6871-DBB5-F8203615EC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5ED74-756D-558A-DA90-3946BDF8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BB29C8-7A82-B787-6C2D-40C25BFF5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985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08CA0C-6580-DA50-4262-67732A6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2E8431-8AFA-6812-E2B9-CC0E8BCA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03615-FCD7-BA0E-CD22-652BB279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1263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916F-5867-711C-43D6-C12F3D27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8DAE1-3979-6F21-A184-796C77A41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DF358C-3DFA-CFA4-31A0-6245C648E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D2A86-1385-EFC5-A80F-23FAD0A2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66797-E902-F481-B2DF-A4E92B898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AD3E3-D85D-1B1F-89D0-0DA856CB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24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65EE-A03B-F23B-8E6B-DD9038BEC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30DCC-6736-97E3-24DB-EE8307E06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B6539-F52B-0B73-4921-4CE7BD7C9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C7E5D-B68C-C361-6E29-B44ADE9A9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FBAC7-DCD4-F7D4-48D0-00864FEC5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31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7D04F-069E-02A9-B670-5BAD0F22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75FCE-55B2-39F3-1F2A-227ED2A8E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8F85A-B00A-22BD-2A3D-EA2A9D0AF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29EA5-8C05-E95F-436C-F22016254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800719-E3AA-493A-BC9B-44F76B3A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CF831-7632-3F69-E9F7-8EDD4E7A2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202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C0B24-C816-61E2-5C7A-CD469FE21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4571C-814D-2739-6C24-1F4E61CD8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EDC31-8C0D-D025-7852-123E18B1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FB063-73E0-CB33-6E22-C08C00F9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BE75A-B22D-6BF4-9036-107FDF6F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378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FED9F3-AE95-326A-F591-F29582B51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8AF37-6530-9131-99EE-0B55E523A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EF094-EB15-6D36-E166-A242D4B95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13059F-EB08-4F37-A439-765630CC064F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30AEA-4201-293F-0581-F0D9946C3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86B09-B3DA-5D4C-BDA2-AB6F786A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93118-2710-4557-B03B-32D4579FDA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3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6134C-ACF9-4935-D14D-F1EE7F02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10715-50E6-ADB6-1DA9-EFAC51A61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BB136-00E1-FEDF-4565-4D7D88F4B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991F5-6FFC-4E4E-0F7C-793A963E3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58B97-CC0F-79F2-56F5-AF8C44B6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65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FBB6-0737-6639-490A-F0D8D466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1D52B-02B6-40C2-C208-2654466A1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6FB65-AA9F-55B0-F3F8-0B778769E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C24D1-310E-A333-C471-EC579305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4D00B-393F-0E63-154B-AB9F81EA5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8CBB2-1A5A-5E55-9E47-867975CE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5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F9F19-20CB-26B6-D2DD-52AAA2D8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617A2-3C4C-58AA-20DA-BD4E75A63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1A64F-EE6D-CBD2-A90C-0D2636E71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A99C7-520A-C5EC-925B-A43718B9B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2DA790-D475-EDDA-C7CE-A2B58887F2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135F63-CB8F-0CC7-488F-40033A1ED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CC5BAC-B2FC-9E7D-842F-A2974F51A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67D72-0CD2-710F-658A-DE9DEF24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993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7C55-24C0-3D99-CE9A-1BD276FF8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40480B-DC40-3FF0-29EA-8ED0A2427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5D00D-134C-E3AD-D670-6FBEE02BD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2FE459-FA4E-5539-8737-CB4CC4674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480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D612D2-2A1A-03AA-8F2C-668621719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ABECA-30F8-1209-6084-474CC9334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74D62-0030-B2DB-516F-A7EEC86F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65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0D489-8726-E888-2681-9D5322BCA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DEF40-0B68-2761-2A0D-661F8AED3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204C13-6B6B-F691-EB20-C30262710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157D0-0EDC-3A8D-283C-5BD918863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8F51E-B798-A27B-C629-5AA9DC168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2CA02B-6860-F205-BB09-8CEB2185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959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70FE-4A0A-66B3-F4FB-30C03379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A29195-067A-4FB3-CCF0-B3331A79D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52A04-07D3-1CDC-6B6E-D01B90D83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CA651-AE77-5B0D-CC9C-2566BB5BF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A3A0A-9F00-02FF-2873-70A6CD1E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0BDC9-EFE8-9BC6-2A98-B8500E41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19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89E1D2-0DB4-85D6-0B87-421812C0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04E6D-463F-FC3F-5777-FE117A789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C89B2-78C5-9945-6109-13232F894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5CF6E-E3C9-49BE-8BDA-B31AA2520D53}" type="datetimeFigureOut">
              <a:rPr lang="nl-NL" smtClean="0"/>
              <a:t>24-8-2023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BB947-DBDB-B208-FA7B-690D86AD2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B674C-AD69-8A20-F1D1-C1955973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F7C2A-AB66-436B-830C-64366EF42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13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B9EF66-4EF2-88BA-1DB6-FEF1DF844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E1879-BF2C-1E0D-2714-DA755DBB4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05AF0A-3B35-10BB-236B-AB161E523371}"/>
              </a:ext>
            </a:extLst>
          </p:cNvPr>
          <p:cNvGrpSpPr/>
          <p:nvPr userDrawn="1"/>
        </p:nvGrpSpPr>
        <p:grpSpPr>
          <a:xfrm>
            <a:off x="-1421363" y="1024125"/>
            <a:ext cx="1244082" cy="723895"/>
            <a:chOff x="-1421363" y="655606"/>
            <a:chExt cx="1244082" cy="72389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FFC4EF-D519-8252-CCB9-AE265D21245F}"/>
                </a:ext>
              </a:extLst>
            </p:cNvPr>
            <p:cNvSpPr/>
            <p:nvPr/>
          </p:nvSpPr>
          <p:spPr>
            <a:xfrm>
              <a:off x="-1421363" y="1024938"/>
              <a:ext cx="1244082" cy="354563"/>
            </a:xfrm>
            <a:prstGeom prst="rect">
              <a:avLst/>
            </a:prstGeom>
            <a:solidFill>
              <a:srgbClr val="19535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C92FCE-3322-5C46-B9BF-A82F90B3646A}"/>
                </a:ext>
              </a:extLst>
            </p:cNvPr>
            <p:cNvSpPr txBox="1"/>
            <p:nvPr/>
          </p:nvSpPr>
          <p:spPr>
            <a:xfrm>
              <a:off x="-1421363" y="655606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#19535E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637CCC-A69F-A784-5C49-1B2639A7F27B}"/>
              </a:ext>
            </a:extLst>
          </p:cNvPr>
          <p:cNvGrpSpPr/>
          <p:nvPr userDrawn="1"/>
        </p:nvGrpSpPr>
        <p:grpSpPr>
          <a:xfrm>
            <a:off x="-1421364" y="2048250"/>
            <a:ext cx="1244082" cy="723895"/>
            <a:chOff x="-1421364" y="1748833"/>
            <a:chExt cx="1244082" cy="7238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40A20F-8BA4-A3E0-1AAC-5DE674BFDBC1}"/>
                </a:ext>
              </a:extLst>
            </p:cNvPr>
            <p:cNvSpPr/>
            <p:nvPr/>
          </p:nvSpPr>
          <p:spPr>
            <a:xfrm>
              <a:off x="-1421364" y="2118165"/>
              <a:ext cx="1244082" cy="354563"/>
            </a:xfrm>
            <a:prstGeom prst="rect">
              <a:avLst/>
            </a:prstGeom>
            <a:solidFill>
              <a:srgbClr val="22909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DBEA78-513D-2A6F-0A19-05DB1D0BF4B7}"/>
                </a:ext>
              </a:extLst>
            </p:cNvPr>
            <p:cNvSpPr txBox="1"/>
            <p:nvPr/>
          </p:nvSpPr>
          <p:spPr>
            <a:xfrm>
              <a:off x="-1421364" y="1748833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#229091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0541DA-2975-720E-BB6E-C6C5F9ED00D3}"/>
              </a:ext>
            </a:extLst>
          </p:cNvPr>
          <p:cNvGrpSpPr/>
          <p:nvPr userDrawn="1"/>
        </p:nvGrpSpPr>
        <p:grpSpPr>
          <a:xfrm>
            <a:off x="-1421365" y="3072375"/>
            <a:ext cx="1244082" cy="723895"/>
            <a:chOff x="-1421365" y="2845151"/>
            <a:chExt cx="1244082" cy="72389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1A604B-4F76-6FDA-921A-E90B9303A45E}"/>
                </a:ext>
              </a:extLst>
            </p:cNvPr>
            <p:cNvSpPr/>
            <p:nvPr/>
          </p:nvSpPr>
          <p:spPr>
            <a:xfrm>
              <a:off x="-1421365" y="3214483"/>
              <a:ext cx="1244082" cy="354563"/>
            </a:xfrm>
            <a:prstGeom prst="rect">
              <a:avLst/>
            </a:prstGeom>
            <a:solidFill>
              <a:srgbClr val="24C7B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69EE25-02B7-AF12-FA8F-24E5B1ABFE9C}"/>
                </a:ext>
              </a:extLst>
            </p:cNvPr>
            <p:cNvSpPr txBox="1"/>
            <p:nvPr/>
          </p:nvSpPr>
          <p:spPr>
            <a:xfrm>
              <a:off x="-1421365" y="2845151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#24C7B5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D59B8E-325E-DF06-3D15-4A4D0A344CCA}"/>
              </a:ext>
            </a:extLst>
          </p:cNvPr>
          <p:cNvGrpSpPr/>
          <p:nvPr userDrawn="1"/>
        </p:nvGrpSpPr>
        <p:grpSpPr>
          <a:xfrm>
            <a:off x="-1421366" y="4096500"/>
            <a:ext cx="1244082" cy="723895"/>
            <a:chOff x="-1421366" y="3941469"/>
            <a:chExt cx="1244082" cy="7238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982288-8C54-047D-F789-AF0F1AF01FCE}"/>
                </a:ext>
              </a:extLst>
            </p:cNvPr>
            <p:cNvSpPr/>
            <p:nvPr/>
          </p:nvSpPr>
          <p:spPr>
            <a:xfrm>
              <a:off x="-1421366" y="4310801"/>
              <a:ext cx="1244082" cy="354563"/>
            </a:xfrm>
            <a:prstGeom prst="rect">
              <a:avLst/>
            </a:prstGeom>
            <a:solidFill>
              <a:srgbClr val="9A372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AEFE22-49D0-B041-A378-71374B028665}"/>
                </a:ext>
              </a:extLst>
            </p:cNvPr>
            <p:cNvSpPr txBox="1"/>
            <p:nvPr/>
          </p:nvSpPr>
          <p:spPr>
            <a:xfrm>
              <a:off x="-1421366" y="3941469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#9A372A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78E156-CE2C-2408-9A52-0A34DF614CED}"/>
              </a:ext>
            </a:extLst>
          </p:cNvPr>
          <p:cNvGrpSpPr/>
          <p:nvPr userDrawn="1"/>
        </p:nvGrpSpPr>
        <p:grpSpPr>
          <a:xfrm>
            <a:off x="-1421366" y="5120625"/>
            <a:ext cx="1244082" cy="723895"/>
            <a:chOff x="-1421366" y="5037787"/>
            <a:chExt cx="1244082" cy="72389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CB837CF-BBE5-B949-91F3-E32A6BEE0B5E}"/>
                </a:ext>
              </a:extLst>
            </p:cNvPr>
            <p:cNvSpPr/>
            <p:nvPr/>
          </p:nvSpPr>
          <p:spPr>
            <a:xfrm>
              <a:off x="-1421366" y="5407119"/>
              <a:ext cx="1244082" cy="354563"/>
            </a:xfrm>
            <a:prstGeom prst="rect">
              <a:avLst/>
            </a:prstGeom>
            <a:solidFill>
              <a:srgbClr val="F6732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D1FB5B-8311-0163-F191-CDFEA47F1C49}"/>
                </a:ext>
              </a:extLst>
            </p:cNvPr>
            <p:cNvSpPr txBox="1"/>
            <p:nvPr/>
          </p:nvSpPr>
          <p:spPr>
            <a:xfrm>
              <a:off x="-1421366" y="5037787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#F6732E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7BAF0C-7BBB-D6FB-E633-A622A101BD6F}"/>
              </a:ext>
            </a:extLst>
          </p:cNvPr>
          <p:cNvGrpSpPr/>
          <p:nvPr userDrawn="1"/>
        </p:nvGrpSpPr>
        <p:grpSpPr>
          <a:xfrm>
            <a:off x="-1421366" y="6144747"/>
            <a:ext cx="1244082" cy="723895"/>
            <a:chOff x="-1421366" y="6134105"/>
            <a:chExt cx="1244082" cy="72389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623C21-F715-58DC-6A0B-91BF011FA294}"/>
                </a:ext>
              </a:extLst>
            </p:cNvPr>
            <p:cNvSpPr/>
            <p:nvPr/>
          </p:nvSpPr>
          <p:spPr>
            <a:xfrm>
              <a:off x="-1421366" y="6503437"/>
              <a:ext cx="1244082" cy="354563"/>
            </a:xfrm>
            <a:prstGeom prst="rect">
              <a:avLst/>
            </a:prstGeom>
            <a:solidFill>
              <a:srgbClr val="FDAE3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9B0C26-07F8-B40E-D5CE-53CCCE8C93B6}"/>
                </a:ext>
              </a:extLst>
            </p:cNvPr>
            <p:cNvSpPr txBox="1"/>
            <p:nvPr/>
          </p:nvSpPr>
          <p:spPr>
            <a:xfrm>
              <a:off x="-1421366" y="6134105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#FDAE37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5230FA-FEF1-2592-55CC-3F3E69B78808}"/>
              </a:ext>
            </a:extLst>
          </p:cNvPr>
          <p:cNvGrpSpPr/>
          <p:nvPr userDrawn="1"/>
        </p:nvGrpSpPr>
        <p:grpSpPr>
          <a:xfrm>
            <a:off x="-1421363" y="0"/>
            <a:ext cx="1244082" cy="723895"/>
            <a:chOff x="-1421363" y="-424397"/>
            <a:chExt cx="1244082" cy="72389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07AF76E-3AFD-789C-A5FE-5D098AEDD4CE}"/>
                </a:ext>
              </a:extLst>
            </p:cNvPr>
            <p:cNvSpPr/>
            <p:nvPr/>
          </p:nvSpPr>
          <p:spPr>
            <a:xfrm>
              <a:off x="-1421363" y="-55065"/>
              <a:ext cx="1244082" cy="354563"/>
            </a:xfrm>
            <a:prstGeom prst="rect">
              <a:avLst/>
            </a:prstGeom>
            <a:solidFill>
              <a:srgbClr val="0F131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294280-1613-5E46-285C-BFE35377893F}"/>
                </a:ext>
              </a:extLst>
            </p:cNvPr>
            <p:cNvSpPr txBox="1"/>
            <p:nvPr/>
          </p:nvSpPr>
          <p:spPr>
            <a:xfrm>
              <a:off x="-1421363" y="-424397"/>
              <a:ext cx="1244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#0F131B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21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1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1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18.sv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image" Target="../media/image6.sv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4.sv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2EF365F-9FAF-0CA5-0855-CEBC2797A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" r="-1" b="4014"/>
          <a:stretch/>
        </p:blipFill>
        <p:spPr>
          <a:xfrm>
            <a:off x="-1200" y="-1"/>
            <a:ext cx="12193200" cy="687928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D4D6955-24E6-C1C1-BECD-26AB8B73B528}"/>
              </a:ext>
            </a:extLst>
          </p:cNvPr>
          <p:cNvSpPr/>
          <p:nvPr/>
        </p:nvSpPr>
        <p:spPr>
          <a:xfrm>
            <a:off x="-1200" y="-1"/>
            <a:ext cx="12193200" cy="687928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4BA5A4-D530-26A0-D6DA-2611F5AADFC8}"/>
              </a:ext>
            </a:extLst>
          </p:cNvPr>
          <p:cNvSpPr txBox="1"/>
          <p:nvPr/>
        </p:nvSpPr>
        <p:spPr>
          <a:xfrm>
            <a:off x="1064077" y="2874872"/>
            <a:ext cx="10153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tx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EMBRACE THE CHANGE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E82462-E5BD-DCAB-ABC8-7A7F049EFC14}"/>
              </a:ext>
            </a:extLst>
          </p:cNvPr>
          <p:cNvSpPr txBox="1"/>
          <p:nvPr/>
        </p:nvSpPr>
        <p:spPr>
          <a:xfrm>
            <a:off x="1019129" y="2828835"/>
            <a:ext cx="10153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 dirty="0">
                <a:solidFill>
                  <a:srgbClr val="FDBD5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EMBRACE THE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A63F23-AD35-334E-35D4-71992F4355BC}"/>
              </a:ext>
            </a:extLst>
          </p:cNvPr>
          <p:cNvSpPr txBox="1"/>
          <p:nvPr/>
        </p:nvSpPr>
        <p:spPr>
          <a:xfrm>
            <a:off x="1280547" y="1477184"/>
            <a:ext cx="99822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tx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CHATGPT AND EDUCATION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E1C0B2-5ED0-63B5-4C4D-5AA8A3E4F37A}"/>
              </a:ext>
            </a:extLst>
          </p:cNvPr>
          <p:cNvSpPr txBox="1"/>
          <p:nvPr/>
        </p:nvSpPr>
        <p:spPr>
          <a:xfrm>
            <a:off x="1235599" y="1431147"/>
            <a:ext cx="99822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0" dirty="0">
                <a:solidFill>
                  <a:srgbClr val="F8905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CHATGPT AND EDUCATION</a:t>
            </a:r>
          </a:p>
        </p:txBody>
      </p:sp>
    </p:spTree>
    <p:extLst>
      <p:ext uri="{BB962C8B-B14F-4D97-AF65-F5344CB8AC3E}">
        <p14:creationId xmlns:p14="http://schemas.microsoft.com/office/powerpoint/2010/main" val="158483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04124876-7599-9FF2-6AFF-96F8E4C12C81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0F1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4117EC45-49F3-589B-E334-8A5AC1401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FC9ADAF-759E-A292-8769-3D772647BD45}"/>
              </a:ext>
            </a:extLst>
          </p:cNvPr>
          <p:cNvSpPr txBox="1">
            <a:spLocks/>
          </p:cNvSpPr>
          <p:nvPr/>
        </p:nvSpPr>
        <p:spPr>
          <a:xfrm>
            <a:off x="838200" y="2098616"/>
            <a:ext cx="9302400" cy="7296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ChatGPT’s</a:t>
            </a:r>
            <a:r>
              <a:rPr lang="en-GB" dirty="0"/>
              <a:t> </a:t>
            </a:r>
            <a:r>
              <a:rPr lang="en-GB" dirty="0" err="1"/>
              <a:t>beperkingen</a:t>
            </a:r>
            <a:endParaRPr lang="en-GB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76B0038-F2CE-23DF-B8C2-1C22D898C848}"/>
              </a:ext>
            </a:extLst>
          </p:cNvPr>
          <p:cNvSpPr txBox="1">
            <a:spLocks/>
          </p:cNvSpPr>
          <p:nvPr/>
        </p:nvSpPr>
        <p:spPr>
          <a:xfrm>
            <a:off x="838200" y="3064191"/>
            <a:ext cx="9302400" cy="7296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Mogelijkheden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ideeën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1E2F8E9-FA9D-F33F-D7DC-369D414251F1}"/>
              </a:ext>
            </a:extLst>
          </p:cNvPr>
          <p:cNvSpPr txBox="1">
            <a:spLocks/>
          </p:cNvSpPr>
          <p:nvPr/>
        </p:nvSpPr>
        <p:spPr>
          <a:xfrm>
            <a:off x="838200" y="4029766"/>
            <a:ext cx="9302400" cy="7296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Effectief</a:t>
            </a:r>
            <a:r>
              <a:rPr lang="en-GB" dirty="0"/>
              <a:t> </a:t>
            </a:r>
            <a:r>
              <a:rPr lang="en-GB" dirty="0" err="1"/>
              <a:t>gebruik</a:t>
            </a:r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42CF763-3A19-82B7-8DAF-CC1BF244BDE4}"/>
              </a:ext>
            </a:extLst>
          </p:cNvPr>
          <p:cNvSpPr txBox="1">
            <a:spLocks/>
          </p:cNvSpPr>
          <p:nvPr/>
        </p:nvSpPr>
        <p:spPr>
          <a:xfrm>
            <a:off x="838200" y="4995341"/>
            <a:ext cx="9302400" cy="7296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Opdracht</a:t>
            </a:r>
            <a:endParaRPr lang="en-GB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BDFC710F-5314-DAE0-A19D-6238C1586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1133675"/>
            <a:ext cx="720000" cy="728984"/>
          </a:xfrm>
          <a:prstGeom prst="rect">
            <a:avLst/>
          </a:prstGeom>
        </p:spPr>
      </p:pic>
      <p:pic>
        <p:nvPicPr>
          <p:cNvPr id="1025" name="Graphic 1024">
            <a:extLst>
              <a:ext uri="{FF2B5EF4-FFF2-40B4-BE49-F238E27FC236}">
                <a16:creationId xmlns:a16="http://schemas.microsoft.com/office/drawing/2014/main" id="{F8BD7871-09F8-C95E-A7EA-50FBC20572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sp>
        <p:nvSpPr>
          <p:cNvPr id="1029" name="Oval 1028">
            <a:extLst>
              <a:ext uri="{FF2B5EF4-FFF2-40B4-BE49-F238E27FC236}">
                <a16:creationId xmlns:a16="http://schemas.microsoft.com/office/drawing/2014/main" id="{3F00E5F0-6B6E-49C9-3388-57A26A776463}"/>
              </a:ext>
            </a:extLst>
          </p:cNvPr>
          <p:cNvSpPr>
            <a:spLocks noChangeAspect="1"/>
          </p:cNvSpPr>
          <p:nvPr/>
        </p:nvSpPr>
        <p:spPr>
          <a:xfrm>
            <a:off x="10453800" y="-1197978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0F13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E6190AB-1A44-BE59-0661-8A55182963E7}"/>
              </a:ext>
            </a:extLst>
          </p:cNvPr>
          <p:cNvSpPr txBox="1">
            <a:spLocks/>
          </p:cNvSpPr>
          <p:nvPr/>
        </p:nvSpPr>
        <p:spPr>
          <a:xfrm>
            <a:off x="838200" y="1133041"/>
            <a:ext cx="9302400" cy="72961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ChatGPT</a:t>
            </a:r>
            <a:r>
              <a:rPr lang="en-GB" dirty="0"/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D9EE410-1B97-BA3C-777C-16B16C0B70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D9EFF38-47FD-2D98-5112-B20CFB12E4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31926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D577C07-8604-E1D0-C81C-5FA761C9CD4E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264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02400" cy="1325563"/>
          </a:xfrm>
        </p:spPr>
        <p:txBody>
          <a:bodyPr/>
          <a:lstStyle/>
          <a:p>
            <a:r>
              <a:rPr lang="en-GB" dirty="0" err="1"/>
              <a:t>ChatGPT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E3D-626F-D825-E495-EAB2FEE9D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Generative</a:t>
            </a:r>
            <a:r>
              <a:rPr lang="nl-NL" dirty="0"/>
              <a:t> AI</a:t>
            </a:r>
          </a:p>
          <a:p>
            <a:r>
              <a:rPr lang="nl-NL" b="1" dirty="0" err="1"/>
              <a:t>G</a:t>
            </a:r>
            <a:r>
              <a:rPr lang="nl-NL" dirty="0" err="1"/>
              <a:t>enerative</a:t>
            </a:r>
            <a:r>
              <a:rPr lang="nl-NL" dirty="0"/>
              <a:t> </a:t>
            </a:r>
            <a:r>
              <a:rPr lang="nl-NL" b="1" dirty="0"/>
              <a:t>P</a:t>
            </a:r>
            <a:r>
              <a:rPr lang="nl-NL" dirty="0"/>
              <a:t>re-</a:t>
            </a:r>
            <a:r>
              <a:rPr lang="nl-NL" dirty="0" err="1"/>
              <a:t>trained</a:t>
            </a:r>
            <a:r>
              <a:rPr lang="nl-NL" dirty="0"/>
              <a:t> </a:t>
            </a:r>
            <a:r>
              <a:rPr lang="nl-NL" b="1" dirty="0" err="1"/>
              <a:t>T</a:t>
            </a:r>
            <a:r>
              <a:rPr lang="nl-NL" dirty="0" err="1"/>
              <a:t>ransformer</a:t>
            </a:r>
            <a:endParaRPr lang="nl-NL" dirty="0"/>
          </a:p>
          <a:p>
            <a:r>
              <a:rPr lang="nl-NL" dirty="0"/>
              <a:t>Soort van </a:t>
            </a:r>
            <a:r>
              <a:rPr lang="nl-NL" b="1" i="1" dirty="0">
                <a:solidFill>
                  <a:srgbClr val="7030A0"/>
                </a:solidFill>
              </a:rPr>
              <a:t>fancy</a:t>
            </a:r>
            <a:r>
              <a:rPr lang="nl-NL" dirty="0"/>
              <a:t> auto complete</a:t>
            </a:r>
          </a:p>
          <a:p>
            <a:pPr marL="0" indent="0">
              <a:buNone/>
            </a:pPr>
            <a:r>
              <a:rPr lang="en-US" dirty="0"/>
              <a:t>	“Oost west, </a:t>
            </a:r>
            <a:r>
              <a:rPr lang="en-US" dirty="0" err="1"/>
              <a:t>thuis</a:t>
            </a:r>
            <a:r>
              <a:rPr lang="en-US" dirty="0"/>
              <a:t> ..."</a:t>
            </a:r>
            <a:endParaRPr lang="nl-NL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D7C7B26-4596-5EA3-484F-722BC64BE20D}"/>
              </a:ext>
            </a:extLst>
          </p:cNvPr>
          <p:cNvSpPr>
            <a:spLocks noChangeAspect="1"/>
          </p:cNvSpPr>
          <p:nvPr/>
        </p:nvSpPr>
        <p:spPr>
          <a:xfrm>
            <a:off x="10453800" y="962659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2646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36A8D50-EFFE-13DB-2B66-F62F50F35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3800" y="1133675"/>
            <a:ext cx="720000" cy="72898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5EEABC3-8B48-809C-32CD-2C13E2DD9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29E8048-A78E-D9B5-ED8C-0F9B4793C1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56D47A-B849-E133-3A98-A209131D22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07C30D7-C91C-4440-0729-DDD21D7167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FD74956-3CDA-D6C1-B0D7-44DA6AD6B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63875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0026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38AA51-AC16-2D03-CD7F-96D08F5E8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9"/>
            <a:ext cx="10515600" cy="49182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ChatGPT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0C51D9-5C91-C588-3AF1-6C49029085AB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264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DF18D0-214B-54B4-D269-F813B2752DC4}"/>
              </a:ext>
            </a:extLst>
          </p:cNvPr>
          <p:cNvSpPr>
            <a:spLocks noChangeAspect="1"/>
          </p:cNvSpPr>
          <p:nvPr/>
        </p:nvSpPr>
        <p:spPr>
          <a:xfrm>
            <a:off x="10453800" y="962659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2646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460FBF7-CB51-12F4-81BD-A78704599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3800" y="1133675"/>
            <a:ext cx="720000" cy="7289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2074D13-98CF-3284-A5AD-652EAA1E6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4A93221-4D9C-AC5C-5A84-8045D92E6F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4EE80B6-3B0A-D060-04BA-D075322F24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A899807-4AB8-83B3-2F17-8230E453B5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031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00600" cy="1325563"/>
          </a:xfrm>
        </p:spPr>
        <p:txBody>
          <a:bodyPr/>
          <a:lstStyle/>
          <a:p>
            <a:r>
              <a:rPr lang="en-GB" dirty="0" err="1"/>
              <a:t>ChatGPT’s</a:t>
            </a:r>
            <a:r>
              <a:rPr lang="en-GB" dirty="0"/>
              <a:t> </a:t>
            </a:r>
            <a:r>
              <a:rPr lang="en-GB" dirty="0" err="1"/>
              <a:t>beperkingen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E3D-626F-D825-E495-EAB2FEE9D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00600" cy="4351338"/>
          </a:xfrm>
        </p:spPr>
        <p:txBody>
          <a:bodyPr/>
          <a:lstStyle/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kennis</a:t>
            </a:r>
            <a:r>
              <a:rPr lang="en-US" dirty="0"/>
              <a:t> van </a:t>
            </a:r>
            <a:r>
              <a:rPr lang="en-US" dirty="0" err="1"/>
              <a:t>recente</a:t>
            </a:r>
            <a:r>
              <a:rPr lang="en-US" dirty="0"/>
              <a:t> </a:t>
            </a:r>
            <a:r>
              <a:rPr lang="en-US" dirty="0" err="1"/>
              <a:t>evenementen</a:t>
            </a:r>
            <a:r>
              <a:rPr lang="en-US" dirty="0"/>
              <a:t> (tot </a:t>
            </a:r>
            <a:r>
              <a:rPr lang="en-US" dirty="0" err="1"/>
              <a:t>eind</a:t>
            </a:r>
            <a:r>
              <a:rPr lang="en-US" dirty="0"/>
              <a:t> 2021).</a:t>
            </a:r>
          </a:p>
          <a:p>
            <a:r>
              <a:rPr lang="en-US" dirty="0"/>
              <a:t>Kan </a:t>
            </a:r>
            <a:r>
              <a:rPr lang="en-US" dirty="0" err="1"/>
              <a:t>geen</a:t>
            </a:r>
            <a:r>
              <a:rPr lang="en-US" dirty="0"/>
              <a:t> (</a:t>
            </a:r>
            <a:r>
              <a:rPr lang="en-US" dirty="0" err="1"/>
              <a:t>correcte</a:t>
            </a:r>
            <a:r>
              <a:rPr lang="en-US" dirty="0"/>
              <a:t>) </a:t>
            </a:r>
            <a:r>
              <a:rPr lang="en-US" dirty="0" err="1"/>
              <a:t>referenties</a:t>
            </a:r>
            <a:r>
              <a:rPr lang="en-US" dirty="0"/>
              <a:t> </a:t>
            </a:r>
            <a:r>
              <a:rPr lang="en-US" dirty="0" err="1"/>
              <a:t>geven</a:t>
            </a:r>
            <a:r>
              <a:rPr lang="en-US" dirty="0"/>
              <a:t>.</a:t>
            </a:r>
          </a:p>
          <a:p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verbonden</a:t>
            </a:r>
            <a:r>
              <a:rPr lang="en-US" dirty="0"/>
              <a:t> met het internet.</a:t>
            </a:r>
          </a:p>
          <a:p>
            <a:r>
              <a:rPr lang="en-US" dirty="0" err="1"/>
              <a:t>Hallucinaties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880929-A6F9-6BD7-21BA-832B0D57BC6B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F6811-2F0D-157F-0F13-92A769B4DC93}"/>
              </a:ext>
            </a:extLst>
          </p:cNvPr>
          <p:cNvSpPr>
            <a:spLocks noChangeAspect="1"/>
          </p:cNvSpPr>
          <p:nvPr/>
        </p:nvSpPr>
        <p:spPr>
          <a:xfrm>
            <a:off x="10453800" y="1940512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2A9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FD19F38-5D0B-FBBE-5C10-F8CE50E84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000" y="1133675"/>
            <a:ext cx="720000" cy="72898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E8E06E1-F2D5-1CE5-EBBB-6FD88FCC89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33800" y="2120512"/>
            <a:ext cx="720000" cy="72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D42759-A1B6-7104-AF77-35BFE52817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99F7212-A569-3CCE-9883-87BF5DDBD0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4D76328-0743-94FB-5909-96617DDE6B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6518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Mogelijkheden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ideeën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E3D-626F-D825-E495-EAB2FEE9D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GB" dirty="0" err="1"/>
              <a:t>Stukken</a:t>
            </a:r>
            <a:r>
              <a:rPr lang="en-GB" dirty="0"/>
              <a:t> </a:t>
            </a:r>
            <a:r>
              <a:rPr lang="en-GB" dirty="0" err="1"/>
              <a:t>tekst</a:t>
            </a:r>
            <a:r>
              <a:rPr lang="en-GB" dirty="0"/>
              <a:t> </a:t>
            </a:r>
            <a:r>
              <a:rPr lang="en-GB" dirty="0" err="1"/>
              <a:t>schrijven</a:t>
            </a:r>
            <a:r>
              <a:rPr lang="en-GB" dirty="0"/>
              <a:t> op </a:t>
            </a:r>
            <a:r>
              <a:rPr lang="en-GB" dirty="0" err="1"/>
              <a:t>niveau</a:t>
            </a:r>
            <a:endParaRPr lang="en-GB" dirty="0"/>
          </a:p>
          <a:p>
            <a:pPr lvl="1" fontAlgn="ctr"/>
            <a:r>
              <a:rPr lang="en-GB" dirty="0" err="1"/>
              <a:t>Voeg</a:t>
            </a:r>
            <a:r>
              <a:rPr lang="en-GB" dirty="0"/>
              <a:t> </a:t>
            </a:r>
            <a:r>
              <a:rPr lang="en-GB" dirty="0" err="1"/>
              <a:t>publiek</a:t>
            </a:r>
            <a:r>
              <a:rPr lang="en-GB" dirty="0"/>
              <a:t> toe </a:t>
            </a:r>
            <a:r>
              <a:rPr lang="en-GB" dirty="0" err="1"/>
              <a:t>aan</a:t>
            </a:r>
            <a:r>
              <a:rPr lang="en-GB" dirty="0"/>
              <a:t> prompt</a:t>
            </a:r>
          </a:p>
          <a:p>
            <a:pPr fontAlgn="ctr"/>
            <a:r>
              <a:rPr lang="en-GB" dirty="0" err="1"/>
              <a:t>Structureren</a:t>
            </a:r>
            <a:r>
              <a:rPr lang="en-GB" dirty="0"/>
              <a:t> van lessen of </a:t>
            </a:r>
            <a:r>
              <a:rPr lang="en-GB" dirty="0" err="1"/>
              <a:t>lessenserie</a:t>
            </a:r>
            <a:endParaRPr lang="en-GB" dirty="0"/>
          </a:p>
          <a:p>
            <a:pPr fontAlgn="ctr"/>
            <a:r>
              <a:rPr lang="en-GB" dirty="0" err="1"/>
              <a:t>Genereren</a:t>
            </a:r>
            <a:r>
              <a:rPr lang="en-GB" dirty="0"/>
              <a:t> van </a:t>
            </a:r>
            <a:r>
              <a:rPr lang="en-GB" dirty="0" err="1"/>
              <a:t>toetsvragen</a:t>
            </a:r>
            <a:endParaRPr lang="en-GB" dirty="0"/>
          </a:p>
          <a:p>
            <a:pPr fontAlgn="ctr"/>
            <a:r>
              <a:rPr lang="en-GB" dirty="0" err="1"/>
              <a:t>Sparringspartner</a:t>
            </a:r>
            <a:endParaRPr lang="en-GB" dirty="0"/>
          </a:p>
          <a:p>
            <a:pPr fontAlgn="ctr"/>
            <a:r>
              <a:rPr lang="nl-NL" dirty="0" err="1"/>
              <a:t>Plugins</a:t>
            </a:r>
            <a:r>
              <a:rPr lang="nl-NL" dirty="0"/>
              <a:t> voor </a:t>
            </a:r>
            <a:r>
              <a:rPr lang="nl-NL" dirty="0" err="1"/>
              <a:t>ChatGPT</a:t>
            </a:r>
            <a:r>
              <a:rPr lang="nl-NL" dirty="0"/>
              <a:t> Plus</a:t>
            </a:r>
          </a:p>
          <a:p>
            <a:pPr lvl="1" fontAlgn="ctr"/>
            <a:r>
              <a:rPr lang="nl-NL" dirty="0"/>
              <a:t>Wolfram (wiskunde en </a:t>
            </a:r>
            <a:r>
              <a:rPr lang="nl-NL" dirty="0" err="1"/>
              <a:t>science</a:t>
            </a:r>
            <a:r>
              <a:rPr lang="nl-NL" dirty="0"/>
              <a:t>)</a:t>
            </a:r>
          </a:p>
          <a:p>
            <a:pPr lvl="1" fontAlgn="ctr"/>
            <a:r>
              <a:rPr lang="nl-NL" dirty="0"/>
              <a:t>Linkreader (kan website bezoeken bij het geven van een link)</a:t>
            </a:r>
          </a:p>
          <a:p>
            <a:pPr lvl="1" fontAlgn="ctr"/>
            <a:r>
              <a:rPr lang="nl-NL" dirty="0" err="1"/>
              <a:t>ChatWithPDF</a:t>
            </a:r>
            <a:r>
              <a:rPr lang="nl-NL" dirty="0"/>
              <a:t> (online pdf lezen)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7B7441-E771-836F-4DF5-25AB52A01D58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14BDE8C-AD7F-C55D-0138-4B82A8970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000" y="1133675"/>
            <a:ext cx="720000" cy="72898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349665D-06E7-0498-061D-41408C1990E0}"/>
              </a:ext>
            </a:extLst>
          </p:cNvPr>
          <p:cNvSpPr>
            <a:spLocks noChangeAspect="1"/>
          </p:cNvSpPr>
          <p:nvPr/>
        </p:nvSpPr>
        <p:spPr>
          <a:xfrm>
            <a:off x="10453800" y="2917264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E9C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8FD038C-311A-C019-0135-7F1AE486F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FD3BA7B-DCBE-215F-B63C-85073CE62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3800" y="3063505"/>
            <a:ext cx="720000" cy="73030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8DB86E7-1FBB-2FA1-50CD-396EC9CAAA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0DAE39E-FD4F-7F97-A05A-C729E9FF82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8348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Effectief</a:t>
            </a:r>
            <a:r>
              <a:rPr lang="en-GB" dirty="0"/>
              <a:t> </a:t>
            </a:r>
            <a:r>
              <a:rPr lang="en-GB" dirty="0" err="1"/>
              <a:t>gebruik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E3D-626F-D825-E495-EAB2FEE9D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Wees </a:t>
            </a:r>
            <a:r>
              <a:rPr lang="en-US" dirty="0" err="1"/>
              <a:t>specifiek</a:t>
            </a:r>
            <a:endParaRPr lang="en-US" dirty="0"/>
          </a:p>
          <a:p>
            <a:r>
              <a:rPr lang="nl-NL" dirty="0"/>
              <a:t>Geef context- en achtergrondinformatie</a:t>
            </a:r>
          </a:p>
          <a:p>
            <a:r>
              <a:rPr lang="nl-NL" dirty="0"/>
              <a:t>Wees kritisch, verifieer respons</a:t>
            </a:r>
          </a:p>
          <a:p>
            <a:r>
              <a:rPr lang="nl-NL" dirty="0"/>
              <a:t>Verfijn je prompt bij onvolledige of onjuiste respons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i="1" dirty="0"/>
              <a:t>NOOT: Deel geen gevoelige en vertrouwelijke informatie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792FDE-64DA-7BB7-5F5A-C176BB5B94B4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F4A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76A3CED-DB35-51D1-3CE5-ABCF51D49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000" y="1133675"/>
            <a:ext cx="720000" cy="72898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144F136-02C1-07AD-57B9-8638CB5B3A3C}"/>
              </a:ext>
            </a:extLst>
          </p:cNvPr>
          <p:cNvSpPr>
            <a:spLocks noChangeAspect="1"/>
          </p:cNvSpPr>
          <p:nvPr/>
        </p:nvSpPr>
        <p:spPr>
          <a:xfrm>
            <a:off x="10453800" y="3866510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F4A2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9AA5232-0281-08C8-D1E3-89BE47D96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37BBC5B0-EE64-76A8-A310-F17AE0A341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CC0F3A6-9747-447D-A1F1-15344F347C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33800" y="4034575"/>
            <a:ext cx="720000" cy="720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D9303E4-6A25-6304-CD48-F8949CBFD5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3800" y="5000150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645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FF689-5D1F-EE79-6E19-848A32FF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Opdracht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E3D-626F-D825-E495-EAB2FEE9D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ctr"/>
            <a:r>
              <a:rPr lang="nl-NL" dirty="0"/>
              <a:t>Creëer lessenserie voor een onderwerp</a:t>
            </a:r>
          </a:p>
          <a:p>
            <a:pPr fontAlgn="ctr"/>
            <a:r>
              <a:rPr lang="nl-NL" dirty="0"/>
              <a:t>Creëer lesplan voor een paar lessen / een dagdeel</a:t>
            </a:r>
          </a:p>
          <a:p>
            <a:pPr fontAlgn="ctr"/>
            <a:r>
              <a:rPr lang="nl-NL" dirty="0" err="1"/>
              <a:t>Maa</a:t>
            </a:r>
            <a:r>
              <a:rPr lang="en-GB" dirty="0"/>
              <a:t>k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werkblad</a:t>
            </a:r>
            <a:endParaRPr lang="en-GB" dirty="0"/>
          </a:p>
          <a:p>
            <a:pPr fontAlgn="ctr"/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anders</a:t>
            </a:r>
            <a:r>
              <a:rPr lang="en-GB" dirty="0"/>
              <a:t> </a:t>
            </a:r>
            <a:r>
              <a:rPr lang="en-GB" dirty="0" err="1"/>
              <a:t>waarbij</a:t>
            </a:r>
            <a:r>
              <a:rPr lang="en-GB" dirty="0"/>
              <a:t> je </a:t>
            </a:r>
            <a:r>
              <a:rPr lang="en-GB" dirty="0" err="1"/>
              <a:t>ChatGPT</a:t>
            </a:r>
            <a:r>
              <a:rPr lang="en-GB" dirty="0"/>
              <a:t> </a:t>
            </a:r>
            <a:r>
              <a:rPr lang="en-GB" dirty="0" err="1"/>
              <a:t>kunt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734E72-ABC9-5B9A-E142-2A7AFD1FC10C}"/>
              </a:ext>
            </a:extLst>
          </p:cNvPr>
          <p:cNvSpPr/>
          <p:nvPr/>
        </p:nvSpPr>
        <p:spPr>
          <a:xfrm>
            <a:off x="10752000" y="0"/>
            <a:ext cx="1440000" cy="6858000"/>
          </a:xfrm>
          <a:prstGeom prst="rect">
            <a:avLst/>
          </a:prstGeom>
          <a:solidFill>
            <a:srgbClr val="E76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69EFC5F-F989-0D21-3BF4-E5E1C290A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000" y="1133675"/>
            <a:ext cx="720000" cy="72898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99D088B-31D4-DD8C-4161-24287AAE64D5}"/>
              </a:ext>
            </a:extLst>
          </p:cNvPr>
          <p:cNvSpPr>
            <a:spLocks noChangeAspect="1"/>
          </p:cNvSpPr>
          <p:nvPr/>
        </p:nvSpPr>
        <p:spPr>
          <a:xfrm>
            <a:off x="10453800" y="4819807"/>
            <a:ext cx="1080000" cy="1080000"/>
          </a:xfrm>
          <a:prstGeom prst="ellipse">
            <a:avLst/>
          </a:prstGeom>
          <a:solidFill>
            <a:schemeClr val="bg1"/>
          </a:solidFill>
          <a:ln w="63500">
            <a:solidFill>
              <a:srgbClr val="E76F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609744D-3B0A-B598-01DD-E7943F07B4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000" y="2120512"/>
            <a:ext cx="720000" cy="72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F14AE20E-BF4F-87D3-D16E-5E7DB24116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2000" y="3063505"/>
            <a:ext cx="720000" cy="7303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96F6B51-6182-88FB-4397-D5403EB4F8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000" y="4034575"/>
            <a:ext cx="720000" cy="72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47E7126-F8AA-F84D-B433-DD622925DB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33800" y="5000150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736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D9453-310C-ABE7-04D3-D6A86AAF94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" r="-1" b="4014"/>
          <a:stretch/>
        </p:blipFill>
        <p:spPr>
          <a:xfrm>
            <a:off x="-1200" y="-1"/>
            <a:ext cx="12193200" cy="68792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4A9DAD-5BC9-1D29-8DF7-7467455C5912}"/>
              </a:ext>
            </a:extLst>
          </p:cNvPr>
          <p:cNvSpPr/>
          <p:nvPr/>
        </p:nvSpPr>
        <p:spPr>
          <a:xfrm>
            <a:off x="-1200" y="-1"/>
            <a:ext cx="12193200" cy="687928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FCF07-680E-17C7-9202-E058B76EB387}"/>
              </a:ext>
            </a:extLst>
          </p:cNvPr>
          <p:cNvSpPr txBox="1"/>
          <p:nvPr/>
        </p:nvSpPr>
        <p:spPr>
          <a:xfrm>
            <a:off x="1064077" y="2874872"/>
            <a:ext cx="10153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tx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EMBRACE THE CHANGE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17AE8-1E86-51C7-85DF-49C8376FC578}"/>
              </a:ext>
            </a:extLst>
          </p:cNvPr>
          <p:cNvSpPr txBox="1"/>
          <p:nvPr/>
        </p:nvSpPr>
        <p:spPr>
          <a:xfrm>
            <a:off x="1019129" y="2828835"/>
            <a:ext cx="10153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 dirty="0">
                <a:solidFill>
                  <a:srgbClr val="FDBD5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EMBRACE THE CHANGE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21B47D-8D5A-05FB-5D11-29EDF02AD188}"/>
              </a:ext>
            </a:extLst>
          </p:cNvPr>
          <p:cNvSpPr txBox="1"/>
          <p:nvPr/>
        </p:nvSpPr>
        <p:spPr>
          <a:xfrm>
            <a:off x="1280547" y="1477184"/>
            <a:ext cx="99822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tx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CHATGPT AND EDUCATION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1546E-F053-092E-C553-E86F505040A3}"/>
              </a:ext>
            </a:extLst>
          </p:cNvPr>
          <p:cNvSpPr txBox="1"/>
          <p:nvPr/>
        </p:nvSpPr>
        <p:spPr>
          <a:xfrm>
            <a:off x="1235599" y="1431147"/>
            <a:ext cx="99822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0" dirty="0">
                <a:solidFill>
                  <a:srgbClr val="F8905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CHATGPT AND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24FED7-B592-9090-A40D-620A34331C2F}"/>
              </a:ext>
            </a:extLst>
          </p:cNvPr>
          <p:cNvSpPr txBox="1"/>
          <p:nvPr/>
        </p:nvSpPr>
        <p:spPr>
          <a:xfrm>
            <a:off x="3762670" y="4582162"/>
            <a:ext cx="61125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tx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IT’S HERE TO STAY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1F4824-42B3-1C60-41BB-49458F76BBF4}"/>
              </a:ext>
            </a:extLst>
          </p:cNvPr>
          <p:cNvSpPr txBox="1"/>
          <p:nvPr/>
        </p:nvSpPr>
        <p:spPr>
          <a:xfrm>
            <a:off x="3717722" y="4536125"/>
            <a:ext cx="61125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5400" dirty="0">
                <a:solidFill>
                  <a:srgbClr val="65CFCD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IT’S HERE TO STAY</a:t>
            </a:r>
          </a:p>
        </p:txBody>
      </p:sp>
    </p:spTree>
    <p:extLst>
      <p:ext uri="{BB962C8B-B14F-4D97-AF65-F5344CB8AC3E}">
        <p14:creationId xmlns:p14="http://schemas.microsoft.com/office/powerpoint/2010/main" val="2169482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7|1.9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4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5|0.4|0.5|0.6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0.9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7217456B136448A468C015AF8DCFA9" ma:contentTypeVersion="18" ma:contentTypeDescription="Een nieuw document maken." ma:contentTypeScope="" ma:versionID="d681990e831fbdcbb85aee7e83554e40">
  <xsd:schema xmlns:xsd="http://www.w3.org/2001/XMLSchema" xmlns:xs="http://www.w3.org/2001/XMLSchema" xmlns:p="http://schemas.microsoft.com/office/2006/metadata/properties" xmlns:ns2="9fb20762-09e5-4cb2-b12c-c3712a40f713" xmlns:ns3="9195b1a9-5e8d-4dc6-aa80-5aa951d93611" targetNamespace="http://schemas.microsoft.com/office/2006/metadata/properties" ma:root="true" ma:fieldsID="9f3c0ee51eed96ed26fb4bc6c4690fee" ns2:_="" ns3:_="">
    <xsd:import namespace="9fb20762-09e5-4cb2-b12c-c3712a40f713"/>
    <xsd:import namespace="9195b1a9-5e8d-4dc6-aa80-5aa951d936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b20762-09e5-4cb2-b12c-c3712a40f7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5735e661-0e0c-400f-bf30-639f3a3cd6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95b1a9-5e8d-4dc6-aa80-5aa951d9361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264d5a-b918-4024-9c16-f561fa879fa7}" ma:internalName="TaxCatchAll" ma:showField="CatchAllData" ma:web="9195b1a9-5e8d-4dc6-aa80-5aa951d936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b20762-09e5-4cb2-b12c-c3712a40f713">
      <Terms xmlns="http://schemas.microsoft.com/office/infopath/2007/PartnerControls"/>
    </lcf76f155ced4ddcb4097134ff3c332f>
    <TaxCatchAll xmlns="9195b1a9-5e8d-4dc6-aa80-5aa951d93611" xsi:nil="true"/>
  </documentManagement>
</p:properties>
</file>

<file path=customXml/itemProps1.xml><?xml version="1.0" encoding="utf-8"?>
<ds:datastoreItem xmlns:ds="http://schemas.openxmlformats.org/officeDocument/2006/customXml" ds:itemID="{78F6138A-14EF-4A96-BE06-6DD32AAFE36F}"/>
</file>

<file path=customXml/itemProps2.xml><?xml version="1.0" encoding="utf-8"?>
<ds:datastoreItem xmlns:ds="http://schemas.openxmlformats.org/officeDocument/2006/customXml" ds:itemID="{821D200F-BA40-47BA-ACA9-9F41446AF440}"/>
</file>

<file path=customXml/itemProps3.xml><?xml version="1.0" encoding="utf-8"?>
<ds:datastoreItem xmlns:ds="http://schemas.openxmlformats.org/officeDocument/2006/customXml" ds:itemID="{DDC42B02-5D14-42DF-8BA8-F8034E42CBCA}"/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196</Words>
  <Application>Microsoft Office PowerPoint</Application>
  <PresentationFormat>Breedbeeld</PresentationFormat>
  <Paragraphs>48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Calibri Light</vt:lpstr>
      <vt:lpstr>Office Theme</vt:lpstr>
      <vt:lpstr>ChatGPT</vt:lpstr>
      <vt:lpstr>PowerPoint-presentatie</vt:lpstr>
      <vt:lpstr>PowerPoint-presentatie</vt:lpstr>
      <vt:lpstr>ChatGPT</vt:lpstr>
      <vt:lpstr>ChatGPT</vt:lpstr>
      <vt:lpstr>ChatGPT’s beperkingen</vt:lpstr>
      <vt:lpstr>Mogelijkheden en ideeën</vt:lpstr>
      <vt:lpstr>Effectief gebruik</vt:lpstr>
      <vt:lpstr>Opdracht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 Machiel (LUX-Teacher)</dc:creator>
  <cp:lastModifiedBy>Barbara van Dorp</cp:lastModifiedBy>
  <cp:revision>20</cp:revision>
  <dcterms:created xsi:type="dcterms:W3CDTF">2023-03-20T20:30:30Z</dcterms:created>
  <dcterms:modified xsi:type="dcterms:W3CDTF">2023-08-24T11:25:05Z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0x010100797217456B136448A468C015AF8DCFA9</vt:lpwstr>
  </property>
</Properties>
</file>